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DCE18-0A59-4A46-BC2E-6D3E1087C83F}" type="datetimeFigureOut">
              <a:rPr lang="nl-NL" smtClean="0"/>
              <a:t>13-2-2016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FE25-AFF1-42E2-A5AE-7FA9EDACF8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4107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DCE18-0A59-4A46-BC2E-6D3E1087C83F}" type="datetimeFigureOut">
              <a:rPr lang="nl-NL" smtClean="0"/>
              <a:t>13-2-2016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FE25-AFF1-42E2-A5AE-7FA9EDACF8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9130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DCE18-0A59-4A46-BC2E-6D3E1087C83F}" type="datetimeFigureOut">
              <a:rPr lang="nl-NL" smtClean="0"/>
              <a:t>13-2-2016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FE25-AFF1-42E2-A5AE-7FA9EDACF8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8278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DCE18-0A59-4A46-BC2E-6D3E1087C83F}" type="datetimeFigureOut">
              <a:rPr lang="nl-NL" smtClean="0"/>
              <a:t>13-2-2016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FE25-AFF1-42E2-A5AE-7FA9EDACF8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2630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DCE18-0A59-4A46-BC2E-6D3E1087C83F}" type="datetimeFigureOut">
              <a:rPr lang="nl-NL" smtClean="0"/>
              <a:t>13-2-2016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FE25-AFF1-42E2-A5AE-7FA9EDACF8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6945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DCE18-0A59-4A46-BC2E-6D3E1087C83F}" type="datetimeFigureOut">
              <a:rPr lang="nl-NL" smtClean="0"/>
              <a:t>13-2-2016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FE25-AFF1-42E2-A5AE-7FA9EDACF8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2657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DCE18-0A59-4A46-BC2E-6D3E1087C83F}" type="datetimeFigureOut">
              <a:rPr lang="nl-NL" smtClean="0"/>
              <a:t>13-2-2016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FE25-AFF1-42E2-A5AE-7FA9EDACF8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107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DCE18-0A59-4A46-BC2E-6D3E1087C83F}" type="datetimeFigureOut">
              <a:rPr lang="nl-NL" smtClean="0"/>
              <a:t>13-2-2016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FE25-AFF1-42E2-A5AE-7FA9EDACF8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0229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DCE18-0A59-4A46-BC2E-6D3E1087C83F}" type="datetimeFigureOut">
              <a:rPr lang="nl-NL" smtClean="0"/>
              <a:t>13-2-2016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FE25-AFF1-42E2-A5AE-7FA9EDACF8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5106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DCE18-0A59-4A46-BC2E-6D3E1087C83F}" type="datetimeFigureOut">
              <a:rPr lang="nl-NL" smtClean="0"/>
              <a:t>13-2-2016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FE25-AFF1-42E2-A5AE-7FA9EDACF8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3735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DCE18-0A59-4A46-BC2E-6D3E1087C83F}" type="datetimeFigureOut">
              <a:rPr lang="nl-NL" smtClean="0"/>
              <a:t>13-2-2016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FE25-AFF1-42E2-A5AE-7FA9EDACF8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6114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DCE18-0A59-4A46-BC2E-6D3E1087C83F}" type="datetimeFigureOut">
              <a:rPr lang="nl-NL" smtClean="0"/>
              <a:t>13-2-2016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DFE25-AFF1-42E2-A5AE-7FA9EDACF8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5411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home.trainingpeaks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Trainingpeaks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RTC Oost 2016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03832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Hartslagmeter is vereist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sz="1700" dirty="0" smtClean="0"/>
              <a:t>Om gericht te kunnen trainen en </a:t>
            </a:r>
            <a:r>
              <a:rPr lang="nl-NL" sz="1700" dirty="0" err="1" smtClean="0"/>
              <a:t>Treaningpeaks</a:t>
            </a:r>
            <a:r>
              <a:rPr lang="nl-NL" sz="1700" dirty="0" smtClean="0"/>
              <a:t> te gebruiken is een hartslagmeter (Garmin, </a:t>
            </a:r>
            <a:r>
              <a:rPr lang="nl-NL" sz="1700" dirty="0" err="1" smtClean="0"/>
              <a:t>Polar</a:t>
            </a:r>
            <a:r>
              <a:rPr lang="nl-NL" sz="1700" dirty="0" smtClean="0"/>
              <a:t> </a:t>
            </a:r>
            <a:r>
              <a:rPr lang="nl-NL" sz="1700" dirty="0" err="1" smtClean="0"/>
              <a:t>enz</a:t>
            </a:r>
            <a:r>
              <a:rPr lang="nl-NL" sz="1700" dirty="0" smtClean="0"/>
              <a:t>) vereist. Een vermogensmeter is niet noodzakelijk, maar biedt wel extra informatie</a:t>
            </a:r>
          </a:p>
          <a:p>
            <a:r>
              <a:rPr lang="nl-NL" sz="1700" dirty="0" smtClean="0"/>
              <a:t>De bestanden van vrijwel elke hartslagmeter en vermogensmeter zijn te uploaden in </a:t>
            </a:r>
            <a:r>
              <a:rPr lang="nl-NL" sz="1700" dirty="0" err="1" smtClean="0"/>
              <a:t>Trainingpeaks</a:t>
            </a:r>
            <a:r>
              <a:rPr lang="nl-NL" sz="1700" dirty="0" smtClean="0"/>
              <a:t>. Via de “Help” functie is te vinden hoe dat moet. </a:t>
            </a:r>
          </a:p>
          <a:p>
            <a:endParaRPr lang="nl-NL" sz="1700" dirty="0" smtClean="0"/>
          </a:p>
          <a:p>
            <a:endParaRPr lang="nl-NL" dirty="0"/>
          </a:p>
          <a:p>
            <a:endParaRPr lang="nl-NL" sz="1700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833" y="1484784"/>
            <a:ext cx="4536504" cy="286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5801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meldt je je zelf aan?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sz="1600" dirty="0" smtClean="0"/>
              <a:t>Ga naar: </a:t>
            </a:r>
            <a:r>
              <a:rPr lang="nl-NL" sz="1600" dirty="0" smtClean="0">
                <a:hlinkClick r:id="rId2"/>
              </a:rPr>
              <a:t>https://home.trainingpeaks.com</a:t>
            </a:r>
            <a:r>
              <a:rPr lang="nl-NL" sz="1600" dirty="0" smtClean="0"/>
              <a:t> en meldt je zelf aan.</a:t>
            </a:r>
          </a:p>
          <a:p>
            <a:r>
              <a:rPr lang="nl-NL" sz="1600" dirty="0" smtClean="0"/>
              <a:t>Nadat je jezelf hebt aangemeld, geef je dat aan ons door. Wij voegen je dan toe aan de trainingsgroep</a:t>
            </a:r>
            <a:endParaRPr lang="nl-NL" sz="1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5904656" cy="310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452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Gratis of betaald account?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600" dirty="0" smtClean="0"/>
              <a:t>Voor de renners is er de mogelijkheid van een gratis (</a:t>
            </a:r>
            <a:r>
              <a:rPr lang="nl-NL" sz="1600" dirty="0" err="1" smtClean="0"/>
              <a:t>Athlete</a:t>
            </a:r>
            <a:r>
              <a:rPr lang="nl-NL" sz="1600" dirty="0" smtClean="0"/>
              <a:t> Edition Free) en een betaald (</a:t>
            </a:r>
            <a:r>
              <a:rPr lang="nl-NL" sz="1600" dirty="0" err="1" smtClean="0"/>
              <a:t>Athlete</a:t>
            </a:r>
            <a:r>
              <a:rPr lang="nl-NL" sz="1600" dirty="0" smtClean="0"/>
              <a:t> Edition Premium) account. Het betaalde account kost USD 119,00 per jaar.</a:t>
            </a:r>
          </a:p>
          <a:p>
            <a:r>
              <a:rPr lang="nl-NL" sz="1600" dirty="0" smtClean="0"/>
              <a:t>Het gratis account is in principe voldoende, maar:</a:t>
            </a:r>
          </a:p>
          <a:p>
            <a:r>
              <a:rPr lang="nl-NL" sz="1600" dirty="0" smtClean="0"/>
              <a:t>Het gratis account biedt echter niet de mogelijkheid om een eigen </a:t>
            </a:r>
            <a:r>
              <a:rPr lang="nl-NL" sz="1600" dirty="0" err="1" smtClean="0"/>
              <a:t>trainings</a:t>
            </a:r>
            <a:r>
              <a:rPr lang="nl-NL" sz="1600" dirty="0" smtClean="0"/>
              <a:t> jaarplan te maken</a:t>
            </a:r>
          </a:p>
          <a:p>
            <a:r>
              <a:rPr lang="nl-NL" sz="1600" dirty="0" smtClean="0"/>
              <a:t>Het gratis account biedt niet de mogelijkheid zelf toekomstige trainingen in </a:t>
            </a:r>
            <a:r>
              <a:rPr lang="nl-NL" sz="1600" dirty="0" err="1" smtClean="0"/>
              <a:t>trainingpeaks</a:t>
            </a:r>
            <a:r>
              <a:rPr lang="nl-NL" sz="1600" dirty="0" smtClean="0"/>
              <a:t> te plannen</a:t>
            </a:r>
          </a:p>
          <a:p>
            <a:r>
              <a:rPr lang="nl-NL" sz="1600" dirty="0" smtClean="0"/>
              <a:t>Het gratis account biedt niet de mogelijkheid zelf een map met trainingen aan te maken (</a:t>
            </a:r>
            <a:r>
              <a:rPr lang="nl-NL" sz="1600" dirty="0" err="1"/>
              <a:t>W</a:t>
            </a:r>
            <a:r>
              <a:rPr lang="nl-NL" sz="1600" dirty="0" err="1" smtClean="0"/>
              <a:t>orkout</a:t>
            </a:r>
            <a:r>
              <a:rPr lang="nl-NL" sz="1600" dirty="0" smtClean="0"/>
              <a:t> Library)</a:t>
            </a:r>
          </a:p>
          <a:p>
            <a:r>
              <a:rPr lang="nl-NL" sz="1600" dirty="0" smtClean="0"/>
              <a:t>Het gratis account biedt niet de mogelijkheid de Performance management Chart te gebruiken</a:t>
            </a:r>
          </a:p>
          <a:p>
            <a:pPr marL="0" indent="0">
              <a:buNone/>
            </a:pPr>
            <a:r>
              <a:rPr lang="nl-NL" sz="1600" dirty="0" smtClean="0"/>
              <a:t> 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1340315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Vragen?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Voor info kun je me ook bellen of mailen:</a:t>
            </a:r>
          </a:p>
          <a:p>
            <a:endParaRPr lang="nl-NL" dirty="0"/>
          </a:p>
          <a:p>
            <a:r>
              <a:rPr lang="nl-NL" dirty="0" smtClean="0"/>
              <a:t>Martijn Cuppens</a:t>
            </a:r>
          </a:p>
          <a:p>
            <a:r>
              <a:rPr lang="nl-NL" dirty="0" smtClean="0"/>
              <a:t>Tel 06 38905522</a:t>
            </a:r>
          </a:p>
          <a:p>
            <a:r>
              <a:rPr lang="nl-NL" dirty="0" smtClean="0"/>
              <a:t>martijnc1@hotmail.com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296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Waarom werken met </a:t>
            </a:r>
            <a:r>
              <a:rPr lang="nl-NL" dirty="0" err="1" smtClean="0"/>
              <a:t>Trainingpeaks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>
              <a:buFontTx/>
              <a:buChar char="-"/>
            </a:pPr>
            <a:r>
              <a:rPr lang="nl-NL" sz="1600" dirty="0" err="1" smtClean="0"/>
              <a:t>Trainingpeaks</a:t>
            </a:r>
            <a:r>
              <a:rPr lang="nl-NL" sz="1600" dirty="0" smtClean="0"/>
              <a:t> biedt de coaches van het RTC de mogelijkheid de renners trainingen aan te bieden en hun verrichtingen te volgen.</a:t>
            </a:r>
          </a:p>
          <a:p>
            <a:pPr>
              <a:buFontTx/>
              <a:buChar char="-"/>
            </a:pPr>
            <a:r>
              <a:rPr lang="nl-NL" sz="1600" dirty="0" err="1" smtClean="0"/>
              <a:t>Trainingspeaks</a:t>
            </a:r>
            <a:r>
              <a:rPr lang="nl-NL" sz="1600" dirty="0" smtClean="0"/>
              <a:t> biedt de renner de mogelijkheid om zijn of haar trainingen te plannen en inzicht te krijgen in de resultaten van zijn of haar training.</a:t>
            </a:r>
            <a:endParaRPr lang="nl-NL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1700808"/>
            <a:ext cx="5179469" cy="2508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634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Trainingskalender: plannen en volgen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sz="1600" dirty="0" smtClean="0"/>
          </a:p>
          <a:p>
            <a:r>
              <a:rPr lang="nl-NL" sz="1600" dirty="0" smtClean="0"/>
              <a:t>hier kun je zien welke trainingen gepland staan en zelf trainingen plannen</a:t>
            </a:r>
          </a:p>
          <a:p>
            <a:r>
              <a:rPr lang="nl-NL" sz="1600" dirty="0" smtClean="0"/>
              <a:t>je kunt de trainingsomvang én de trainingsbelasting (TSS) zien</a:t>
            </a:r>
          </a:p>
          <a:p>
            <a:r>
              <a:rPr lang="nl-NL" sz="1600" dirty="0" smtClean="0"/>
              <a:t>Groen, geel en rood geeft aan of je het trainingsplan volgt of niet</a:t>
            </a:r>
            <a:endParaRPr lang="nl-NL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514502" cy="299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804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Workout</a:t>
            </a:r>
            <a:r>
              <a:rPr lang="nl-NL" dirty="0" smtClean="0"/>
              <a:t> Library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r>
              <a:rPr lang="nl-NL" sz="1600" dirty="0" smtClean="0"/>
              <a:t>Via </a:t>
            </a:r>
            <a:r>
              <a:rPr lang="nl-NL" sz="1600" dirty="0" err="1" smtClean="0"/>
              <a:t>Workout</a:t>
            </a:r>
            <a:r>
              <a:rPr lang="nl-NL" sz="1600" dirty="0" smtClean="0"/>
              <a:t> Library kun je makkelijk trainingen in je kalender plaatsen</a:t>
            </a:r>
          </a:p>
          <a:p>
            <a:r>
              <a:rPr lang="nl-NL" sz="1600" dirty="0" smtClean="0"/>
              <a:t>Verschillende mappen mogelijk, van het RTC maar ook van jezelf </a:t>
            </a:r>
            <a:endParaRPr lang="nl-NL" sz="1600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5502731" cy="3364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1990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Trainingpeaks</a:t>
            </a:r>
            <a:r>
              <a:rPr lang="nl-NL" dirty="0" smtClean="0"/>
              <a:t> biedt je veel informatie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sz="1600" dirty="0" smtClean="0"/>
              <a:t>Als je op het icoontje van de training klikt, krijg je veel extra informatie (</a:t>
            </a:r>
            <a:r>
              <a:rPr lang="nl-NL" sz="1600" dirty="0" err="1" smtClean="0"/>
              <a:t>analyze</a:t>
            </a:r>
            <a:r>
              <a:rPr lang="nl-NL" sz="1600" dirty="0" smtClean="0"/>
              <a:t>)</a:t>
            </a:r>
          </a:p>
          <a:p>
            <a:r>
              <a:rPr lang="nl-NL" sz="1600" dirty="0" smtClean="0"/>
              <a:t>Deze training was bedoeld als extensieve intervaltraining. Is de training goed uitgevoerd?</a:t>
            </a:r>
            <a:endParaRPr lang="nl-NL" sz="1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7679322" cy="3347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208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Trainingspeaks</a:t>
            </a:r>
            <a:r>
              <a:rPr lang="nl-NL" dirty="0" smtClean="0"/>
              <a:t> biedt je veel informatie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sz="1600" dirty="0" smtClean="0"/>
              <a:t>En deze D1 (duurtraining)?</a:t>
            </a:r>
          </a:p>
          <a:p>
            <a:r>
              <a:rPr lang="nl-NL" sz="1600" dirty="0" smtClean="0"/>
              <a:t>Raakt de renner vermoeid?</a:t>
            </a:r>
            <a:endParaRPr lang="nl-NL" sz="16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55" y="2132856"/>
            <a:ext cx="7945969" cy="18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258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Dashboard: voorbeelden van grafieken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9"/>
            <a:ext cx="5760640" cy="221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57813"/>
            <a:ext cx="5688632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827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Performance Management Chart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sz="1600" dirty="0" smtClean="0"/>
              <a:t>Training Stress Score (TSS, rode bolletje): hoe zwaar is de training geweest</a:t>
            </a:r>
          </a:p>
          <a:p>
            <a:r>
              <a:rPr lang="nl-NL" sz="1600" dirty="0" smtClean="0"/>
              <a:t>Vermoeidheid (ATL, paars): gewogen gemiddelde van het TSS over de afgelopen 7 dagen. </a:t>
            </a:r>
          </a:p>
          <a:p>
            <a:r>
              <a:rPr lang="nl-NL" sz="1600" dirty="0" smtClean="0"/>
              <a:t>Fitheid (CTL, blauw </a:t>
            </a:r>
            <a:r>
              <a:rPr lang="nl-NL" sz="1600" dirty="0" err="1" smtClean="0"/>
              <a:t>gearcheerd</a:t>
            </a:r>
            <a:r>
              <a:rPr lang="nl-NL" sz="1600" dirty="0" smtClean="0"/>
              <a:t>): inschatting fitheid door middel van gewogen gemiddelde TSS over laatste 42 dagen.</a:t>
            </a:r>
          </a:p>
          <a:p>
            <a:r>
              <a:rPr lang="nl-NL" sz="1600" dirty="0" smtClean="0"/>
              <a:t>Vorm (TSB, geel): Fitheid – Vermoeidheid. Door </a:t>
            </a:r>
            <a:r>
              <a:rPr lang="nl-NL" sz="1600" dirty="0" err="1" smtClean="0"/>
              <a:t>tapering</a:t>
            </a:r>
            <a:r>
              <a:rPr lang="nl-NL" sz="1600" dirty="0" smtClean="0"/>
              <a:t> voor de wedstrijdperiode neemt  de vorm toe!</a:t>
            </a:r>
          </a:p>
          <a:p>
            <a:r>
              <a:rPr lang="nl-NL" sz="1600" dirty="0" smtClean="0"/>
              <a:t>Door middel van de PMC krijg je dus inzicht in wat voor jou werkt!</a:t>
            </a:r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416824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957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ATP: </a:t>
            </a:r>
            <a:r>
              <a:rPr lang="nl-NL" dirty="0" err="1" smtClean="0"/>
              <a:t>trainings</a:t>
            </a:r>
            <a:r>
              <a:rPr lang="nl-NL" dirty="0" smtClean="0"/>
              <a:t> jaarplan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sz="1600" dirty="0" smtClean="0"/>
              <a:t>Je voert de wedstrijden en beschikbare trainingstijd in en </a:t>
            </a:r>
            <a:r>
              <a:rPr lang="nl-NL" sz="1600" dirty="0" err="1" smtClean="0"/>
              <a:t>Trainingpeaks</a:t>
            </a:r>
            <a:r>
              <a:rPr lang="nl-NL" sz="1600" dirty="0" smtClean="0"/>
              <a:t> berekent een jaarplan</a:t>
            </a:r>
          </a:p>
          <a:p>
            <a:r>
              <a:rPr lang="nl-NL" sz="1600" dirty="0" smtClean="0"/>
              <a:t>In het jaarplan is ook te zien of je de gewenste trainingsomvang per week hebt gehaald  </a:t>
            </a:r>
          </a:p>
          <a:p>
            <a:endParaRPr lang="nl-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7164287" cy="29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78796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533</Words>
  <Application>Microsoft Office PowerPoint</Application>
  <PresentationFormat>Diavoorstelling (4:3)</PresentationFormat>
  <Paragraphs>116</Paragraphs>
  <Slides>13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Kantoorthema</vt:lpstr>
      <vt:lpstr>Trainingpeaks</vt:lpstr>
      <vt:lpstr>Waarom werken met Trainingpeaks?</vt:lpstr>
      <vt:lpstr>Trainingskalender: plannen en volgen</vt:lpstr>
      <vt:lpstr>Workout Library</vt:lpstr>
      <vt:lpstr>Trainingpeaks biedt je veel informatie</vt:lpstr>
      <vt:lpstr>Trainingspeaks biedt je veel informatie</vt:lpstr>
      <vt:lpstr>Dashboard: voorbeelden van grafieken</vt:lpstr>
      <vt:lpstr>Performance Management Chart</vt:lpstr>
      <vt:lpstr>ATP: trainings jaarplan</vt:lpstr>
      <vt:lpstr>Hartslagmeter is vereist</vt:lpstr>
      <vt:lpstr>Hoe meldt je je zelf aan?</vt:lpstr>
      <vt:lpstr>Gratis of betaald account?</vt:lpstr>
      <vt:lpstr>Vragen?</vt:lpstr>
    </vt:vector>
  </TitlesOfParts>
  <Company>ACHMEA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Trainingpeaks</dc:title>
  <dc:creator>Cuppens, MPG (Martijn)</dc:creator>
  <cp:lastModifiedBy>Cuppens, MPG (Martijn)</cp:lastModifiedBy>
  <cp:revision>17</cp:revision>
  <dcterms:created xsi:type="dcterms:W3CDTF">2016-02-13T07:11:32Z</dcterms:created>
  <dcterms:modified xsi:type="dcterms:W3CDTF">2016-02-13T10:55:51Z</dcterms:modified>
</cp:coreProperties>
</file>